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1"/>
  </p:handoutMasterIdLst>
  <p:sldIdLst>
    <p:sldId id="271" r:id="rId2"/>
    <p:sldId id="272" r:id="rId3"/>
    <p:sldId id="276" r:id="rId4"/>
    <p:sldId id="273" r:id="rId5"/>
    <p:sldId id="274" r:id="rId6"/>
    <p:sldId id="275" r:id="rId7"/>
    <p:sldId id="25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4" r:id="rId16"/>
    <p:sldId id="268" r:id="rId17"/>
    <p:sldId id="269" r:id="rId18"/>
    <p:sldId id="27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35149F-F6AA-4E7C-B9BE-E35B495D1752}">
          <p14:sldIdLst>
            <p14:sldId id="271"/>
            <p14:sldId id="272"/>
            <p14:sldId id="276"/>
            <p14:sldId id="273"/>
            <p14:sldId id="274"/>
            <p14:sldId id="275"/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8"/>
            <p14:sldId id="269"/>
            <p14:sldId id="27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B8"/>
    <a:srgbClr val="6600CC"/>
    <a:srgbClr val="FFCC00"/>
    <a:srgbClr val="FF00FF"/>
    <a:srgbClr val="C9DA26"/>
    <a:srgbClr val="800080"/>
    <a:srgbClr val="0A0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807-23FE-45F2-8ACA-9AE1215B92B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1F4-8B1D-4AD0-9284-9EEE47A19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3D817-4DEF-4984-A853-D2CA5ED44F1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BBDA-1358-43EA-B2A2-7788613455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advTm="2000">
        <p14:honeycomb/>
      </p:transition>
    </mc:Choice>
    <mc:Fallback xmlns="">
      <p:transition spd="slow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7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net.kirov.ru/upload/iblock/0a4/tazfjdxk%2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unde.ru/img.php?src=Ildviz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686800" cy="126876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</a:t>
            </a:r>
            <a:r>
              <a:rPr lang="ru-RU" b="1" i="1" dirty="0" err="1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с</a:t>
            </a:r>
            <a:r>
              <a:rPr lang="ru-RU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ё</a:t>
            </a:r>
            <a:r>
              <a:rPr lang="ru-RU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л</a:t>
            </a:r>
            <a:r>
              <a:rPr lang="ru-RU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Ы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р </a:t>
            </a:r>
            <a:r>
              <a:rPr lang="ru-RU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а</a:t>
            </a:r>
            <a:b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дорожного движения</a:t>
            </a:r>
            <a:endParaRPr lang="ru-RU" b="1" i="1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112"/>
            <a:ext cx="6478099" cy="4941887"/>
          </a:xfrm>
        </p:spPr>
      </p:pic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6300788" y="1862138"/>
            <a:ext cx="2843212" cy="48799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rgbClr val="2108B8"/>
              </a:solidFill>
              <a:latin typeface="Aktau" pitchFamily="82" charset="0"/>
            </a:endParaRPr>
          </a:p>
          <a:p>
            <a:pPr marL="0" indent="0" algn="ctr">
              <a:buNone/>
            </a:pPr>
            <a:r>
              <a:rPr lang="ru-RU" sz="3800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Делаем ребятам предостережение: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Выучите срочно правила движения!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не волновались каждый день родители,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спокойны были за рулём водители</a:t>
            </a:r>
            <a:r>
              <a:rPr lang="ru-RU" sz="3800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!</a:t>
            </a:r>
            <a:endParaRPr lang="ru-RU" sz="22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8" name="Picture 4" descr="I:\ПЕДАГОГ-ОРГАНИЗАТОР\МОЛНИЯ 2012-2013 учебный год\МЕРОПРИЯТИЯ\№3 10-14сентября Тематическая беседа о правилах дорожного движения ВЕСЕЛЫЕ ПРАВИЛА\1302028262_bezko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153463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0_svetof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157" y="535583"/>
            <a:ext cx="6915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ПРИ ПЕРЕХОДЕ УЛИЦЫ С ДВУСТОРОННИМ ДВИЖЕНИЕМ СНАЧАЛА ПОСМОТРИТЕ НАЛЕВО, А, ДОЙДЯ ДО СЕРЕДИНЫ- НАПРАВО.</a:t>
            </a:r>
            <a:endParaRPr lang="ru-RU" dirty="0"/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7416824" cy="522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8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ИГРАТЬ НА ТРОТУАРЕ ИЛИ ПРОЕЗЖЕЙ ЧАСТИ УЛИЦЫ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неЛЬЗЯ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!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Это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может закончиться несчастьем!</a:t>
            </a:r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2667"/>
            <a:ext cx="7657171" cy="530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000803_1055_5843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1329">
            <a:off x="6717852" y="1435094"/>
            <a:ext cx="2646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1512667"/>
            <a:ext cx="9222228" cy="54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2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Перебегать улицу перед приближающемся транспортом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з а п р е щ а е т с я!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4098" name="Picture 2" descr="G:\МОЛНИЯ\ШКОЛА\ПЕДАГОГ-ОРГАНИЗАТОР\Картинки\ПДД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6280218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85" y="1808819"/>
            <a:ext cx="25890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157111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6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" y="1988840"/>
            <a:ext cx="80648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3" y="4993478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1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Цепляться за машины и трамваи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 а п р е щ а е т с я!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35443"/>
            <a:ext cx="1520656" cy="15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3" y="1700808"/>
            <a:ext cx="45143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1220" y="2060848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Вдруг сорвётесь – и может беда приключиться: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</p:spTree>
    <p:extLst>
      <p:ext uri="{BB962C8B-B14F-4D97-AF65-F5344CB8AC3E}">
        <p14:creationId xmlns:p14="http://schemas.microsoft.com/office/powerpoint/2010/main" val="17876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т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ф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р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2667"/>
            <a:ext cx="4968875" cy="51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4644008" y="1600200"/>
            <a:ext cx="4499992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тебе помочь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пройти опасный,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Горит и день, и ночь-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ЗЕЛЕНЫЙ,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ЖЕЛТЫЙ,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КРАСНЫЙ.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 домик- СВЕТОФОР,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родные брата,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светим с давних пор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дороге всем ребятам.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чудесных цвета,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часто видишь нас,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нашего совета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слушаешь подчас</a:t>
            </a:r>
          </a:p>
          <a:p>
            <a:endParaRPr lang="ru-RU" dirty="0" smtClean="0"/>
          </a:p>
        </p:txBody>
      </p:sp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0296" y="5255586"/>
            <a:ext cx="1363703" cy="141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283152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Красный свет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Самый строгий – красный свет,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Стой! Дороги нет!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он горит,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для всех закрыт.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338"/>
            <a:ext cx="4432300" cy="4432300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prism dir="d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желтый свет</a:t>
            </a:r>
            <a:endParaRPr lang="ru-RU" sz="6600" dirty="0">
              <a:solidFill>
                <a:srgbClr val="FFCC00"/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спокойно перешел ты,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Слушай наш совет: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ЖДИ!- увидишь скоро желтый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середине свет.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4537075" cy="4537075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3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зеленый 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свет</a:t>
            </a:r>
            <a:endParaRPr lang="ru-RU" sz="5400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456127"/>
            <a:ext cx="5040313" cy="504031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64038" y="1600200"/>
            <a:ext cx="477996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 за ним зеленый свет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Вспыхнет впереди.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Скажет он: «Препятствий нет,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Смело в путь иди!»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752" y="2868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3"/>
            <a:ext cx="2304256" cy="23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4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Картинка 116 из 177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1209">
            <a:off x="236497" y="3209878"/>
            <a:ext cx="2921872" cy="21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453">
            <a:off x="109954" y="113802"/>
            <a:ext cx="869201" cy="14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7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2752" y="2868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89110" y="69740"/>
            <a:ext cx="6651242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Чтоб тебе </a:t>
            </a:r>
            <a:r>
              <a:rPr lang="ru-RU" sz="20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помочь Путь </a:t>
            </a:r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пройти опасный.</a:t>
            </a:r>
          </a:p>
          <a:p>
            <a:pPr algn="ctr"/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Горим и </a:t>
            </a:r>
            <a:r>
              <a:rPr lang="ru-RU" sz="20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день и </a:t>
            </a:r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ночь,</a:t>
            </a:r>
          </a:p>
          <a:p>
            <a:pPr algn="ctr"/>
            <a:r>
              <a:rPr lang="ru-RU" sz="28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Зелёный,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/>
            <a:r>
              <a:rPr lang="ru-RU" sz="28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жёлтый</a:t>
            </a:r>
            <a:r>
              <a:rPr lang="ru-RU" sz="2800" b="1" cap="all" dirty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, </a:t>
            </a:r>
            <a:endParaRPr lang="ru-RU" sz="2800" b="1" cap="all" dirty="0" smtClean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красный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847532"/>
            <a:ext cx="727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СЧАСТЛИВОГО ПУТИ!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9" y="1844824"/>
            <a:ext cx="3048000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МОЛНИЯ\ШКОЛА\ПЕДАГОГ-ОРГАНИЗАТОР\Картинки\ПДД\i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31" y="1957470"/>
            <a:ext cx="4611496" cy="386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84119">
            <a:off x="2955296" y="4005063"/>
            <a:ext cx="1578903" cy="16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тинка 3 из 9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4" y="1458912"/>
            <a:ext cx="9017226" cy="506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5724" y="4437112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45840" y="2570"/>
            <a:ext cx="689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правила движенья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не знаешь до сих пор,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начать с тобой готовы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Очень нужный разговор!</a:t>
            </a:r>
          </a:p>
        </p:txBody>
      </p:sp>
    </p:spTree>
    <p:extLst>
      <p:ext uri="{BB962C8B-B14F-4D97-AF65-F5344CB8AC3E}">
        <p14:creationId xmlns:p14="http://schemas.microsoft.com/office/powerpoint/2010/main" val="22756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08971" y="-90828"/>
            <a:ext cx="4926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Дорожные </a:t>
            </a:r>
            <a:r>
              <a:rPr lang="ru-RU" sz="3600" b="1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знаки.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Вы должны их знать!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17" descr="7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15404"/>
            <a:ext cx="4326663" cy="14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8" descr="8"/>
          <p:cNvPicPr>
            <a:picLocks noChangeAspect="1" noChangeArrowheads="1"/>
          </p:cNvPicPr>
          <p:nvPr/>
        </p:nvPicPr>
        <p:blipFill>
          <a:blip r:embed="rId5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520" y="2675044"/>
            <a:ext cx="4038600" cy="1368425"/>
          </a:xfrm>
          <a:prstGeom prst="rect">
            <a:avLst/>
          </a:prstGeom>
        </p:spPr>
      </p:pic>
      <p:pic>
        <p:nvPicPr>
          <p:cNvPr id="14" name="Picture 22" descr="Untitled-1 copy"/>
          <p:cNvPicPr>
            <a:picLocks noChangeAspect="1" noChangeArrowheads="1"/>
          </p:cNvPicPr>
          <p:nvPr/>
        </p:nvPicPr>
        <p:blipFill>
          <a:blip r:embed="rId6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" y="4616644"/>
            <a:ext cx="3816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902324"/>
            <a:ext cx="1875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9" y="1058105"/>
            <a:ext cx="3121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75044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Запрещают знаки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Разное движение: обгоны, поворот-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И в красные кружочки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Обводит их народ.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180" y="4365104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А ещё есть знаки- добрые друзья: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Укажут направления вашего движения,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Где поесть, заправиться, поспать,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И как в деревню к бабушке попасть.</a:t>
            </a:r>
          </a:p>
        </p:txBody>
      </p:sp>
    </p:spTree>
    <p:extLst>
      <p:ext uri="{BB962C8B-B14F-4D97-AF65-F5344CB8AC3E}">
        <p14:creationId xmlns:p14="http://schemas.microsoft.com/office/powerpoint/2010/main" val="36951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4951">
            <a:off x="440849" y="121991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2333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344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6" y="2333"/>
            <a:ext cx="8059521" cy="48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720" y="414908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12252" y="4836700"/>
            <a:ext cx="4639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хочу спросить про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знак,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Нарисован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знак вот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так: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треугольнике ребята 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всех ног бегут куда-то. </a:t>
            </a:r>
          </a:p>
          <a:p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Мой приятель говорит:</a:t>
            </a:r>
          </a:p>
          <a:p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« Детям путь сюда закрыт!»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2892" y="4725144"/>
            <a:ext cx="45672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«ДЕТИ»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117">
            <a:off x="378913" y="115889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66" y="-171400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085184"/>
            <a:ext cx="6444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«ПЕШЕХОДНЫЙ ПЕРЕХОД»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1443"/>
            <a:ext cx="4608512" cy="474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7200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52211" y="2263676"/>
            <a:ext cx="2491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Этот знак такого рода: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Он на страже пешехода.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Переходим с другом вместе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Мы дорогу в этом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8802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117">
            <a:off x="281782" y="79951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66" y="-171400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93" y="4745504"/>
            <a:ext cx="64442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«ДВИЖЕНИЕ НА ВЕЛОСИПЕДЕ ЗАПРЕЩЕНО»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398496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92166" y="2132856"/>
            <a:ext cx="245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Ездят здесь одни машины,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Грозно их мелькают шины.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 тебя велосипед?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Значит – стоп! 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Дороги нет!</a:t>
            </a:r>
          </a:p>
        </p:txBody>
      </p:sp>
      <p:pic>
        <p:nvPicPr>
          <p:cNvPr id="8" name="Picture 5" descr="j0411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260" y="188640"/>
            <a:ext cx="50428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2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65153" y="0"/>
            <a:ext cx="7521575" cy="1628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ПОМНИ ПРАВИЛА ДОРОГ,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БУДЕШЬ ЖИВ ТЫ И ЗДОРОВ!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11256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819" y="4077072"/>
            <a:ext cx="1512168" cy="15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40152" y="1628800"/>
            <a:ext cx="30963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Детям знать положено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правила дорожные!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Ты, дружок, доверься им: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Будешь цел и невредим!</a:t>
            </a:r>
            <a:endParaRPr lang="ru-RU" sz="3600" b="1" cap="none" spc="0" dirty="0">
              <a:ln w="11430"/>
              <a:solidFill>
                <a:srgbClr val="2108B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48" y="4653135"/>
            <a:ext cx="2076319" cy="21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7008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Иди только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тротуару.</a:t>
            </a:r>
            <a:b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ХОДИТЬ И ОСТАНАВЛИВАТЬСЯ НА ТРОТУАРАХ БОЛЬШИМИ ГРУППАМИ НЕЛЬЗЯ, ТАК КАК ЭТО ЗАТРУДНЯЕТ ДВИЖЕНИЕ ПЕШЕХОДОВ.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7" y="1772816"/>
            <a:ext cx="3402959" cy="29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1"/>
            <a:ext cx="5544616" cy="49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doors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Переходить надо улицу в тех местах, где имеются дорожка перехода или указатели перехода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Рисунок 10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8177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724081"/>
            <a:ext cx="312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Посмотри сначала налево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07" y="4014625"/>
            <a:ext cx="3574544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577" y="6157750"/>
            <a:ext cx="363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Чтоб </a:t>
            </a:r>
            <a:r>
              <a:rPr lang="ru-RU" sz="1600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спокойно перейти, ещё налево посмотри и прислушайся</a:t>
            </a:r>
          </a:p>
        </p:txBody>
      </p:sp>
      <p:pic>
        <p:nvPicPr>
          <p:cNvPr id="13" name="Рисунок 12" descr="1215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499973"/>
            <a:ext cx="4145824" cy="238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73405" y="3748649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Затем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 направо</a:t>
            </a:r>
          </a:p>
        </p:txBody>
      </p:sp>
      <p:pic>
        <p:nvPicPr>
          <p:cNvPr id="15" name="Рисунок 14" descr="1215_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5698" y="4061731"/>
            <a:ext cx="4240678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55577" y="6288413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4. А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сейчас вперёд иди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6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litter dir="u"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448</Words>
  <Application>Microsoft Office PowerPoint</Application>
  <PresentationFormat>Экран (4:3)</PresentationFormat>
  <Paragraphs>101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ВЕсёлЫе п р а в и л 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 ПРАВИЛА ДОРОГ,  БУДЕШЬ ЖИВ ТЫ И ЗДОРОВ!</vt:lpstr>
      <vt:lpstr>Правило 1  Иди только по тротуару.  ХОДИТЬ И ОСТАНАВЛИВАТЬСЯ НА ТРОТУАРАХ БОЛЬШИМИ ГРУППАМИ НЕЛЬЗЯ, ТАК КАК ЭТО ЗАТРУДНЯЕТ ДВИЖЕНИЕ ПЕШЕХОДОВ.</vt:lpstr>
      <vt:lpstr>Правило 2  Переходить надо улицу в тех местах, где имеются дорожка перехода или указатели перехода</vt:lpstr>
      <vt:lpstr>Правило 3  </vt:lpstr>
      <vt:lpstr>Правило 4  ИГРАТЬ НА ТРОТУАРЕ ИЛИ ПРОЕЗЖЕЙ ЧАСТИ УЛИЦЫ неЛЬЗЯ! Это может закончиться несчастьем!</vt:lpstr>
      <vt:lpstr>Правило 5 Перебегать улицу перед приближающемся транспортом з а п р е щ а е т с я! </vt:lpstr>
      <vt:lpstr>Правило 6 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vt:lpstr>
      <vt:lpstr>Правило 7 Цепляться за машины и трамваи  з а п р е щ а е т с я!</vt:lpstr>
      <vt:lpstr>С  в  е  т  о  ф  о  р</vt:lpstr>
      <vt:lpstr>     Красный свет</vt:lpstr>
      <vt:lpstr>желтый свет</vt:lpstr>
      <vt:lpstr>зеленый свет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 ПРАВИЛА ДОРОГ, БУДЕШЬ ЖИВ ТЫ И ЗДОРОВ!</dc:title>
  <dc:creator>ХОЛОДОВИЧ Татьяна Борисовна</dc:creator>
  <cp:lastModifiedBy>Алина</cp:lastModifiedBy>
  <cp:revision>51</cp:revision>
  <dcterms:created xsi:type="dcterms:W3CDTF">2012-09-13T03:21:52Z</dcterms:created>
  <dcterms:modified xsi:type="dcterms:W3CDTF">2020-05-19T05:42:59Z</dcterms:modified>
</cp:coreProperties>
</file>